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ldx" ContentType="application/vnd.openxmlformats-officedocument.presentationml.slide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6" r:id="rId2"/>
    <p:sldId id="338" r:id="rId3"/>
    <p:sldId id="258" r:id="rId4"/>
    <p:sldId id="257" r:id="rId5"/>
    <p:sldId id="263" r:id="rId6"/>
    <p:sldId id="326" r:id="rId7"/>
    <p:sldId id="324" r:id="rId8"/>
    <p:sldId id="327" r:id="rId9"/>
    <p:sldId id="328" r:id="rId10"/>
    <p:sldId id="329" r:id="rId11"/>
    <p:sldId id="330" r:id="rId12"/>
    <p:sldId id="339" r:id="rId13"/>
    <p:sldId id="340" r:id="rId14"/>
    <p:sldId id="331" r:id="rId15"/>
    <p:sldId id="333" r:id="rId16"/>
    <p:sldId id="334" r:id="rId17"/>
    <p:sldId id="335" r:id="rId18"/>
    <p:sldId id="336" r:id="rId19"/>
    <p:sldId id="265" r:id="rId20"/>
    <p:sldId id="266" r:id="rId21"/>
    <p:sldId id="300" r:id="rId22"/>
    <p:sldId id="320" r:id="rId23"/>
    <p:sldId id="313" r:id="rId24"/>
    <p:sldId id="317" r:id="rId25"/>
    <p:sldId id="318" r:id="rId26"/>
    <p:sldId id="316" r:id="rId27"/>
    <p:sldId id="319" r:id="rId28"/>
    <p:sldId id="301" r:id="rId29"/>
    <p:sldId id="283" r:id="rId30"/>
    <p:sldId id="28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EF49A1-5BB8-48F0-BEDA-1E83B546CE6D}" v="81" dt="2026-10-14T15:35:34.9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5" autoAdjust="0"/>
    <p:restoredTop sz="91604" autoAdjust="0"/>
  </p:normalViewPr>
  <p:slideViewPr>
    <p:cSldViewPr>
      <p:cViewPr varScale="1">
        <p:scale>
          <a:sx n="95" d="100"/>
          <a:sy n="95" d="100"/>
        </p:scale>
        <p:origin x="24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ather Cross" userId="87edf4deaabbb985" providerId="LiveId" clId="{552A8628-A865-4C5C-9507-9E0D085A34B3}"/>
    <pc:docChg chg="undo custSel addSld delSld modSld sldOrd">
      <pc:chgData name="Heather Cross" userId="87edf4deaabbb985" providerId="LiveId" clId="{552A8628-A865-4C5C-9507-9E0D085A34B3}" dt="2026-10-14T15:42:51.046" v="1553" actId="2696"/>
      <pc:docMkLst>
        <pc:docMk/>
      </pc:docMkLst>
      <pc:sldChg chg="modSp mod">
        <pc:chgData name="Heather Cross" userId="87edf4deaabbb985" providerId="LiveId" clId="{552A8628-A865-4C5C-9507-9E0D085A34B3}" dt="2026-10-14T14:17:20.973" v="28" actId="20577"/>
        <pc:sldMkLst>
          <pc:docMk/>
          <pc:sldMk cId="2281919082" sldId="288"/>
        </pc:sldMkLst>
        <pc:spChg chg="mod">
          <ac:chgData name="Heather Cross" userId="87edf4deaabbb985" providerId="LiveId" clId="{552A8628-A865-4C5C-9507-9E0D085A34B3}" dt="2026-10-14T14:17:20.973" v="28" actId="20577"/>
          <ac:spMkLst>
            <pc:docMk/>
            <pc:sldMk cId="2281919082" sldId="288"/>
            <ac:spMk id="2" creationId="{8F970071-ABD0-2DB3-B99C-2D185A163178}"/>
          </ac:spMkLst>
        </pc:spChg>
      </pc:sldChg>
      <pc:sldChg chg="addSp delSp modSp mod">
        <pc:chgData name="Heather Cross" userId="87edf4deaabbb985" providerId="LiveId" clId="{552A8628-A865-4C5C-9507-9E0D085A34B3}" dt="2026-10-14T14:51:38.250" v="876" actId="14100"/>
        <pc:sldMkLst>
          <pc:docMk/>
          <pc:sldMk cId="0" sldId="326"/>
        </pc:sldMkLst>
        <pc:spChg chg="mod">
          <ac:chgData name="Heather Cross" userId="87edf4deaabbb985" providerId="LiveId" clId="{552A8628-A865-4C5C-9507-9E0D085A34B3}" dt="2026-10-14T14:51:38.250" v="876" actId="14100"/>
          <ac:spMkLst>
            <pc:docMk/>
            <pc:sldMk cId="0" sldId="326"/>
            <ac:spMk id="3" creationId="{00000000-0000-0000-0000-000000000000}"/>
          </ac:spMkLst>
        </pc:spChg>
        <pc:spChg chg="add del mod">
          <ac:chgData name="Heather Cross" userId="87edf4deaabbb985" providerId="LiveId" clId="{552A8628-A865-4C5C-9507-9E0D085A34B3}" dt="2026-10-14T14:49:20.541" v="858"/>
          <ac:spMkLst>
            <pc:docMk/>
            <pc:sldMk cId="0" sldId="326"/>
            <ac:spMk id="4" creationId="{12579ABF-3B51-6387-E9ED-E2A7C62F0D8D}"/>
          </ac:spMkLst>
        </pc:spChg>
        <pc:picChg chg="mod">
          <ac:chgData name="Heather Cross" userId="87edf4deaabbb985" providerId="LiveId" clId="{552A8628-A865-4C5C-9507-9E0D085A34B3}" dt="2026-10-14T14:50:42.648" v="872" actId="1076"/>
          <ac:picMkLst>
            <pc:docMk/>
            <pc:sldMk cId="0" sldId="326"/>
            <ac:picMk id="2" creationId="{00000000-0000-0000-0000-000000000000}"/>
          </ac:picMkLst>
        </pc:picChg>
        <pc:picChg chg="add mod">
          <ac:chgData name="Heather Cross" userId="87edf4deaabbb985" providerId="LiveId" clId="{552A8628-A865-4C5C-9507-9E0D085A34B3}" dt="2026-10-14T14:50:58.091" v="874" actId="1076"/>
          <ac:picMkLst>
            <pc:docMk/>
            <pc:sldMk cId="0" sldId="326"/>
            <ac:picMk id="6" creationId="{D9229F51-5673-631A-954A-DDBC8F6BB4E0}"/>
          </ac:picMkLst>
        </pc:picChg>
      </pc:sldChg>
      <pc:sldChg chg="addSp modSp mod">
        <pc:chgData name="Heather Cross" userId="87edf4deaabbb985" providerId="LiveId" clId="{552A8628-A865-4C5C-9507-9E0D085A34B3}" dt="2026-10-14T14:53:54.147" v="903" actId="1076"/>
        <pc:sldMkLst>
          <pc:docMk/>
          <pc:sldMk cId="0" sldId="327"/>
        </pc:sldMkLst>
        <pc:spChg chg="add mod">
          <ac:chgData name="Heather Cross" userId="87edf4deaabbb985" providerId="LiveId" clId="{552A8628-A865-4C5C-9507-9E0D085A34B3}" dt="2026-10-14T14:53:47.451" v="902" actId="14100"/>
          <ac:spMkLst>
            <pc:docMk/>
            <pc:sldMk cId="0" sldId="327"/>
            <ac:spMk id="3" creationId="{6C54F02D-5E9D-D95F-515D-825FC96E5016}"/>
          </ac:spMkLst>
        </pc:spChg>
        <pc:picChg chg="mod">
          <ac:chgData name="Heather Cross" userId="87edf4deaabbb985" providerId="LiveId" clId="{552A8628-A865-4C5C-9507-9E0D085A34B3}" dt="2026-10-14T14:53:54.147" v="903" actId="1076"/>
          <ac:picMkLst>
            <pc:docMk/>
            <pc:sldMk cId="0" sldId="327"/>
            <ac:picMk id="2" creationId="{00000000-0000-0000-0000-000000000000}"/>
          </ac:picMkLst>
        </pc:picChg>
      </pc:sldChg>
      <pc:sldChg chg="addSp modSp mod">
        <pc:chgData name="Heather Cross" userId="87edf4deaabbb985" providerId="LiveId" clId="{552A8628-A865-4C5C-9507-9E0D085A34B3}" dt="2026-10-14T14:47:00.854" v="845" actId="14100"/>
        <pc:sldMkLst>
          <pc:docMk/>
          <pc:sldMk cId="0" sldId="328"/>
        </pc:sldMkLst>
        <pc:spChg chg="add mod">
          <ac:chgData name="Heather Cross" userId="87edf4deaabbb985" providerId="LiveId" clId="{552A8628-A865-4C5C-9507-9E0D085A34B3}" dt="2026-10-14T14:47:00.854" v="845" actId="14100"/>
          <ac:spMkLst>
            <pc:docMk/>
            <pc:sldMk cId="0" sldId="328"/>
            <ac:spMk id="3" creationId="{5F4D7DD4-A719-99AF-A8A1-CF9632556F76}"/>
          </ac:spMkLst>
        </pc:spChg>
        <pc:picChg chg="mod">
          <ac:chgData name="Heather Cross" userId="87edf4deaabbb985" providerId="LiveId" clId="{552A8628-A865-4C5C-9507-9E0D085A34B3}" dt="2026-10-14T14:46:19.382" v="834" actId="1076"/>
          <ac:picMkLst>
            <pc:docMk/>
            <pc:sldMk cId="0" sldId="328"/>
            <ac:picMk id="2" creationId="{00000000-0000-0000-0000-000000000000}"/>
          </ac:picMkLst>
        </pc:picChg>
      </pc:sldChg>
      <pc:sldChg chg="addSp modSp mod">
        <pc:chgData name="Heather Cross" userId="87edf4deaabbb985" providerId="LiveId" clId="{552A8628-A865-4C5C-9507-9E0D085A34B3}" dt="2026-10-14T14:45:35.725" v="801" actId="1076"/>
        <pc:sldMkLst>
          <pc:docMk/>
          <pc:sldMk cId="0" sldId="329"/>
        </pc:sldMkLst>
        <pc:spChg chg="add mod">
          <ac:chgData name="Heather Cross" userId="87edf4deaabbb985" providerId="LiveId" clId="{552A8628-A865-4C5C-9507-9E0D085A34B3}" dt="2026-10-14T14:45:35.725" v="801" actId="1076"/>
          <ac:spMkLst>
            <pc:docMk/>
            <pc:sldMk cId="0" sldId="329"/>
            <ac:spMk id="3" creationId="{1E9B60AF-1FE2-050A-3035-B6417B278F9E}"/>
          </ac:spMkLst>
        </pc:spChg>
      </pc:sldChg>
      <pc:sldChg chg="addSp delSp modSp mod ord setBg">
        <pc:chgData name="Heather Cross" userId="87edf4deaabbb985" providerId="LiveId" clId="{552A8628-A865-4C5C-9507-9E0D085A34B3}" dt="2026-10-14T15:07:22.967" v="1052" actId="1076"/>
        <pc:sldMkLst>
          <pc:docMk/>
          <pc:sldMk cId="0" sldId="330"/>
        </pc:sldMkLst>
        <pc:spChg chg="add del mod">
          <ac:chgData name="Heather Cross" userId="87edf4deaabbb985" providerId="LiveId" clId="{552A8628-A865-4C5C-9507-9E0D085A34B3}" dt="2026-10-14T15:00:25.202" v="956" actId="21"/>
          <ac:spMkLst>
            <pc:docMk/>
            <pc:sldMk cId="0" sldId="330"/>
            <ac:spMk id="3" creationId="{3A09DD88-88A5-9AEB-952A-936A031AE91B}"/>
          </ac:spMkLst>
        </pc:spChg>
        <pc:spChg chg="add del mod">
          <ac:chgData name="Heather Cross" userId="87edf4deaabbb985" providerId="LiveId" clId="{552A8628-A865-4C5C-9507-9E0D085A34B3}" dt="2026-10-14T15:03:22.209" v="997" actId="21"/>
          <ac:spMkLst>
            <pc:docMk/>
            <pc:sldMk cId="0" sldId="330"/>
            <ac:spMk id="4" creationId="{E3E9E603-A160-CF15-9D28-FB522C02AB27}"/>
          </ac:spMkLst>
        </pc:spChg>
        <pc:spChg chg="add mod">
          <ac:chgData name="Heather Cross" userId="87edf4deaabbb985" providerId="LiveId" clId="{552A8628-A865-4C5C-9507-9E0D085A34B3}" dt="2026-10-14T15:07:22.967" v="1052" actId="1076"/>
          <ac:spMkLst>
            <pc:docMk/>
            <pc:sldMk cId="0" sldId="330"/>
            <ac:spMk id="7" creationId="{A4636022-6581-55F7-5064-F3163D925EB3}"/>
          </ac:spMkLst>
        </pc:spChg>
        <pc:spChg chg="add del">
          <ac:chgData name="Heather Cross" userId="87edf4deaabbb985" providerId="LiveId" clId="{552A8628-A865-4C5C-9507-9E0D085A34B3}" dt="2026-10-14T15:05:54.776" v="1045" actId="478"/>
          <ac:spMkLst>
            <pc:docMk/>
            <pc:sldMk cId="0" sldId="330"/>
            <ac:spMk id="9" creationId="{C0B42E59-E9EE-01C0-BAFC-4ED4077179CB}"/>
          </ac:spMkLst>
        </pc:spChg>
        <pc:spChg chg="add del">
          <ac:chgData name="Heather Cross" userId="87edf4deaabbb985" providerId="LiveId" clId="{552A8628-A865-4C5C-9507-9E0D085A34B3}" dt="2026-10-14T15:02:29.099" v="968" actId="26606"/>
          <ac:spMkLst>
            <pc:docMk/>
            <pc:sldMk cId="0" sldId="330"/>
            <ac:spMk id="11" creationId="{99ED5833-B85B-4103-8A3B-CAB0308E6C15}"/>
          </ac:spMkLst>
        </pc:spChg>
        <pc:picChg chg="mod ord modCrop">
          <ac:chgData name="Heather Cross" userId="87edf4deaabbb985" providerId="LiveId" clId="{552A8628-A865-4C5C-9507-9E0D085A34B3}" dt="2026-10-14T15:07:06.834" v="1050" actId="1076"/>
          <ac:picMkLst>
            <pc:docMk/>
            <pc:sldMk cId="0" sldId="330"/>
            <ac:picMk id="2" creationId="{00000000-0000-0000-0000-000000000000}"/>
          </ac:picMkLst>
        </pc:picChg>
        <pc:picChg chg="add mod">
          <ac:chgData name="Heather Cross" userId="87edf4deaabbb985" providerId="LiveId" clId="{552A8628-A865-4C5C-9507-9E0D085A34B3}" dt="2026-10-14T15:02:29.099" v="968" actId="26606"/>
          <ac:picMkLst>
            <pc:docMk/>
            <pc:sldMk cId="0" sldId="330"/>
            <ac:picMk id="6" creationId="{403B9FCA-72F3-9EE4-99B0-D8BA928CA62F}"/>
          </ac:picMkLst>
        </pc:picChg>
      </pc:sldChg>
      <pc:sldChg chg="addSp delSp modSp mod">
        <pc:chgData name="Heather Cross" userId="87edf4deaabbb985" providerId="LiveId" clId="{552A8628-A865-4C5C-9507-9E0D085A34B3}" dt="2026-10-14T14:40:05.978" v="614" actId="1076"/>
        <pc:sldMkLst>
          <pc:docMk/>
          <pc:sldMk cId="0" sldId="331"/>
        </pc:sldMkLst>
        <pc:spChg chg="add del mod">
          <ac:chgData name="Heather Cross" userId="87edf4deaabbb985" providerId="LiveId" clId="{552A8628-A865-4C5C-9507-9E0D085A34B3}" dt="2026-10-14T14:36:47.562" v="536"/>
          <ac:spMkLst>
            <pc:docMk/>
            <pc:sldMk cId="0" sldId="331"/>
            <ac:spMk id="3" creationId="{A3779041-C0E0-9118-67D1-E5FAF8DB5B16}"/>
          </ac:spMkLst>
        </pc:spChg>
        <pc:spChg chg="add mod">
          <ac:chgData name="Heather Cross" userId="87edf4deaabbb985" providerId="LiveId" clId="{552A8628-A865-4C5C-9507-9E0D085A34B3}" dt="2026-10-14T14:40:05.978" v="614" actId="1076"/>
          <ac:spMkLst>
            <pc:docMk/>
            <pc:sldMk cId="0" sldId="331"/>
            <ac:spMk id="4" creationId="{BD15A588-E102-D563-E70E-A9BD85B91E10}"/>
          </ac:spMkLst>
        </pc:spChg>
        <pc:picChg chg="mod">
          <ac:chgData name="Heather Cross" userId="87edf4deaabbb985" providerId="LiveId" clId="{552A8628-A865-4C5C-9507-9E0D085A34B3}" dt="2026-10-14T14:39:59.468" v="613" actId="1076"/>
          <ac:picMkLst>
            <pc:docMk/>
            <pc:sldMk cId="0" sldId="331"/>
            <ac:picMk id="2" creationId="{00000000-0000-0000-0000-000000000000}"/>
          </ac:picMkLst>
        </pc:picChg>
      </pc:sldChg>
      <pc:sldChg chg="addSp delSp modSp mod">
        <pc:chgData name="Heather Cross" userId="87edf4deaabbb985" providerId="LiveId" clId="{552A8628-A865-4C5C-9507-9E0D085A34B3}" dt="2026-10-14T14:41:21.485" v="692" actId="1076"/>
        <pc:sldMkLst>
          <pc:docMk/>
          <pc:sldMk cId="0" sldId="333"/>
        </pc:sldMkLst>
        <pc:spChg chg="add del mod">
          <ac:chgData name="Heather Cross" userId="87edf4deaabbb985" providerId="LiveId" clId="{552A8628-A865-4C5C-9507-9E0D085A34B3}" dt="2026-10-14T14:32:03.469" v="303" actId="478"/>
          <ac:spMkLst>
            <pc:docMk/>
            <pc:sldMk cId="0" sldId="333"/>
            <ac:spMk id="3" creationId="{BB0D7EA5-E46E-A695-BFE8-841B4F225911}"/>
          </ac:spMkLst>
        </pc:spChg>
        <pc:spChg chg="add mod">
          <ac:chgData name="Heather Cross" userId="87edf4deaabbb985" providerId="LiveId" clId="{552A8628-A865-4C5C-9507-9E0D085A34B3}" dt="2026-10-14T14:41:21.485" v="692" actId="1076"/>
          <ac:spMkLst>
            <pc:docMk/>
            <pc:sldMk cId="0" sldId="333"/>
            <ac:spMk id="4" creationId="{30F6443A-64AD-C39E-2529-6C04AF197361}"/>
          </ac:spMkLst>
        </pc:spChg>
        <pc:picChg chg="mod">
          <ac:chgData name="Heather Cross" userId="87edf4deaabbb985" providerId="LiveId" clId="{552A8628-A865-4C5C-9507-9E0D085A34B3}" dt="2026-10-14T14:40:56.993" v="689" actId="1076"/>
          <ac:picMkLst>
            <pc:docMk/>
            <pc:sldMk cId="0" sldId="333"/>
            <ac:picMk id="2" creationId="{00000000-0000-0000-0000-000000000000}"/>
          </ac:picMkLst>
        </pc:picChg>
      </pc:sldChg>
      <pc:sldChg chg="addSp modSp mod">
        <pc:chgData name="Heather Cross" userId="87edf4deaabbb985" providerId="LiveId" clId="{552A8628-A865-4C5C-9507-9E0D085A34B3}" dt="2026-10-14T15:30:12.992" v="1071" actId="1076"/>
        <pc:sldMkLst>
          <pc:docMk/>
          <pc:sldMk cId="0" sldId="334"/>
        </pc:sldMkLst>
        <pc:spChg chg="add mod ord">
          <ac:chgData name="Heather Cross" userId="87edf4deaabbb985" providerId="LiveId" clId="{552A8628-A865-4C5C-9507-9E0D085A34B3}" dt="2026-10-14T15:30:12.992" v="1071" actId="1076"/>
          <ac:spMkLst>
            <pc:docMk/>
            <pc:sldMk cId="0" sldId="334"/>
            <ac:spMk id="3" creationId="{1BE020FD-D571-DA71-BE08-A4A33A73A236}"/>
          </ac:spMkLst>
        </pc:spChg>
        <pc:spChg chg="add mod">
          <ac:chgData name="Heather Cross" userId="87edf4deaabbb985" providerId="LiveId" clId="{552A8628-A865-4C5C-9507-9E0D085A34B3}" dt="2026-10-14T14:57:47.264" v="925" actId="1076"/>
          <ac:spMkLst>
            <pc:docMk/>
            <pc:sldMk cId="0" sldId="334"/>
            <ac:spMk id="4" creationId="{CADDA64C-48C7-620E-ED64-C0255531C5CA}"/>
          </ac:spMkLst>
        </pc:spChg>
        <pc:picChg chg="mod">
          <ac:chgData name="Heather Cross" userId="87edf4deaabbb985" providerId="LiveId" clId="{552A8628-A865-4C5C-9507-9E0D085A34B3}" dt="2026-10-14T14:58:00.524" v="929" actId="1076"/>
          <ac:picMkLst>
            <pc:docMk/>
            <pc:sldMk cId="0" sldId="334"/>
            <ac:picMk id="2" creationId="{00000000-0000-0000-0000-000000000000}"/>
          </ac:picMkLst>
        </pc:picChg>
      </pc:sldChg>
      <pc:sldChg chg="addSp delSp modSp mod">
        <pc:chgData name="Heather Cross" userId="87edf4deaabbb985" providerId="LiveId" clId="{552A8628-A865-4C5C-9507-9E0D085A34B3}" dt="2026-10-14T15:42:00.255" v="1550" actId="20577"/>
        <pc:sldMkLst>
          <pc:docMk/>
          <pc:sldMk cId="0" sldId="335"/>
        </pc:sldMkLst>
        <pc:spChg chg="add del mod">
          <ac:chgData name="Heather Cross" userId="87edf4deaabbb985" providerId="LiveId" clId="{552A8628-A865-4C5C-9507-9E0D085A34B3}" dt="2026-10-14T15:31:35.189" v="1078"/>
          <ac:spMkLst>
            <pc:docMk/>
            <pc:sldMk cId="0" sldId="335"/>
            <ac:spMk id="3" creationId="{39E0F82C-76C2-CCB2-2218-172DF8877D6C}"/>
          </ac:spMkLst>
        </pc:spChg>
        <pc:spChg chg="add mod">
          <ac:chgData name="Heather Cross" userId="87edf4deaabbb985" providerId="LiveId" clId="{552A8628-A865-4C5C-9507-9E0D085A34B3}" dt="2026-10-14T15:42:00.255" v="1550" actId="20577"/>
          <ac:spMkLst>
            <pc:docMk/>
            <pc:sldMk cId="0" sldId="335"/>
            <ac:spMk id="4" creationId="{F61E485D-B6BB-C5F3-7C33-A586C23814EC}"/>
          </ac:spMkLst>
        </pc:spChg>
        <pc:picChg chg="mod modCrop">
          <ac:chgData name="Heather Cross" userId="87edf4deaabbb985" providerId="LiveId" clId="{552A8628-A865-4C5C-9507-9E0D085A34B3}" dt="2026-10-14T15:35:09.632" v="1132"/>
          <ac:picMkLst>
            <pc:docMk/>
            <pc:sldMk cId="0" sldId="335"/>
            <ac:picMk id="2" creationId="{00000000-0000-0000-0000-000000000000}"/>
          </ac:picMkLst>
        </pc:picChg>
      </pc:sldChg>
      <pc:sldChg chg="addSp delSp modSp mod">
        <pc:chgData name="Heather Cross" userId="87edf4deaabbb985" providerId="LiveId" clId="{552A8628-A865-4C5C-9507-9E0D085A34B3}" dt="2026-10-14T15:42:39.458" v="1552" actId="14100"/>
        <pc:sldMkLst>
          <pc:docMk/>
          <pc:sldMk cId="0" sldId="336"/>
        </pc:sldMkLst>
        <pc:spChg chg="add del mod">
          <ac:chgData name="Heather Cross" userId="87edf4deaabbb985" providerId="LiveId" clId="{552A8628-A865-4C5C-9507-9E0D085A34B3}" dt="2026-10-14T14:18:15.992" v="34"/>
          <ac:spMkLst>
            <pc:docMk/>
            <pc:sldMk cId="0" sldId="336"/>
            <ac:spMk id="2" creationId="{5734BF52-F764-28C1-4FE9-478C657DA7A2}"/>
          </ac:spMkLst>
        </pc:spChg>
        <pc:spChg chg="add mod">
          <ac:chgData name="Heather Cross" userId="87edf4deaabbb985" providerId="LiveId" clId="{552A8628-A865-4C5C-9507-9E0D085A34B3}" dt="2026-10-14T15:42:30.345" v="1551" actId="6549"/>
          <ac:spMkLst>
            <pc:docMk/>
            <pc:sldMk cId="0" sldId="336"/>
            <ac:spMk id="5" creationId="{4B9477C1-7CCC-9FD8-0070-A860F0EB9849}"/>
          </ac:spMkLst>
        </pc:spChg>
        <pc:picChg chg="add mod modCrop">
          <ac:chgData name="Heather Cross" userId="87edf4deaabbb985" providerId="LiveId" clId="{552A8628-A865-4C5C-9507-9E0D085A34B3}" dt="2026-10-14T14:25:59.988" v="218" actId="1076"/>
          <ac:picMkLst>
            <pc:docMk/>
            <pc:sldMk cId="0" sldId="336"/>
            <ac:picMk id="4" creationId="{9FF3769F-D1E9-8714-7220-6D72C2B7BFF8}"/>
          </ac:picMkLst>
        </pc:picChg>
        <pc:picChg chg="add mod">
          <ac:chgData name="Heather Cross" userId="87edf4deaabbb985" providerId="LiveId" clId="{552A8628-A865-4C5C-9507-9E0D085A34B3}" dt="2026-10-14T15:42:39.458" v="1552" actId="14100"/>
          <ac:picMkLst>
            <pc:docMk/>
            <pc:sldMk cId="0" sldId="336"/>
            <ac:picMk id="7" creationId="{63C6B3EC-928C-E988-C2AE-791D20E33D1B}"/>
          </ac:picMkLst>
        </pc:picChg>
      </pc:sldChg>
      <pc:sldChg chg="del">
        <pc:chgData name="Heather Cross" userId="87edf4deaabbb985" providerId="LiveId" clId="{552A8628-A865-4C5C-9507-9E0D085A34B3}" dt="2026-10-14T15:42:51.046" v="1553" actId="2696"/>
        <pc:sldMkLst>
          <pc:docMk/>
          <pc:sldMk cId="0" sldId="337"/>
        </pc:sldMkLst>
      </pc:sldChg>
      <pc:sldChg chg="addSp delSp modSp new mod setBg">
        <pc:chgData name="Heather Cross" userId="87edf4deaabbb985" providerId="LiveId" clId="{552A8628-A865-4C5C-9507-9E0D085A34B3}" dt="2026-10-14T15:26:44.682" v="1069"/>
        <pc:sldMkLst>
          <pc:docMk/>
          <pc:sldMk cId="622126374" sldId="339"/>
        </pc:sldMkLst>
        <pc:spChg chg="add del mod">
          <ac:chgData name="Heather Cross" userId="87edf4deaabbb985" providerId="LiveId" clId="{552A8628-A865-4C5C-9507-9E0D085A34B3}" dt="2026-10-14T15:26:44.682" v="1069"/>
          <ac:spMkLst>
            <pc:docMk/>
            <pc:sldMk cId="622126374" sldId="339"/>
            <ac:spMk id="3" creationId="{D24D338D-3B1D-C154-1A4B-6F200BF13C81}"/>
          </ac:spMkLst>
        </pc:spChg>
        <pc:graphicFrameChg chg="add mod">
          <ac:chgData name="Heather Cross" userId="87edf4deaabbb985" providerId="LiveId" clId="{552A8628-A865-4C5C-9507-9E0D085A34B3}" dt="2026-10-14T15:09:45.425" v="1067"/>
          <ac:graphicFrameMkLst>
            <pc:docMk/>
            <pc:sldMk cId="622126374" sldId="339"/>
            <ac:graphicFrameMk id="2" creationId="{6B68CC90-43CC-9897-1BF0-8810C3F6F1FB}"/>
          </ac:graphicFrameMkLst>
        </pc:graphicFrameChg>
      </pc:sldChg>
      <pc:sldChg chg="addSp modSp new mod">
        <pc:chgData name="Heather Cross" userId="87edf4deaabbb985" providerId="LiveId" clId="{552A8628-A865-4C5C-9507-9E0D085A34B3}" dt="2026-10-14T14:16:05.721" v="12" actId="14100"/>
        <pc:sldMkLst>
          <pc:docMk/>
          <pc:sldMk cId="3593933592" sldId="340"/>
        </pc:sldMkLst>
        <pc:graphicFrameChg chg="add mod">
          <ac:chgData name="Heather Cross" userId="87edf4deaabbb985" providerId="LiveId" clId="{552A8628-A865-4C5C-9507-9E0D085A34B3}" dt="2026-10-14T14:16:05.721" v="12" actId="14100"/>
          <ac:graphicFrameMkLst>
            <pc:docMk/>
            <pc:sldMk cId="3593933592" sldId="340"/>
            <ac:graphicFrameMk id="2" creationId="{54F6F641-A38E-276F-AEC9-91E82D1909D7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FCEBB-FE2F-4897-860C-23F5C5B0B20E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BA434-92C1-4C96-B5C4-AEE30CF3FEC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802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6BA434-92C1-4C96-B5C4-AEE30CF3FEC1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09659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6BA434-92C1-4C96-B5C4-AEE30CF3FEC1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7011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6BA434-92C1-4C96-B5C4-AEE30CF3FEC1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1594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6BA434-92C1-4C96-B5C4-AEE30CF3FEC1}" type="slidenum">
              <a:rPr lang="en-CA" smtClean="0"/>
              <a:pPr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3021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9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93A9C-16F2-4469-B39B-E04A7C11C13F}" type="datetimeFigureOut">
              <a:rPr lang="en-CA" smtClean="0"/>
              <a:pPr/>
              <a:t>2026-10-14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C2CE-CEA0-436E-AF4D-08D26B8D39B9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package" Target="../embeddings/Microsoft_PowerPoint_Slide.sldx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package" Target="../embeddings/Microsoft_PowerPoint_Slide1.sldx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tlukesleeds.weebly.co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EA6E5-B468-D6BA-FB3A-00669D990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277550">
            <a:off x="-332733" y="1388475"/>
            <a:ext cx="7772400" cy="1470025"/>
          </a:xfrm>
        </p:spPr>
        <p:txBody>
          <a:bodyPr/>
          <a:lstStyle/>
          <a:p>
            <a:r>
              <a:rPr lang="en-CA" b="1" dirty="0">
                <a:solidFill>
                  <a:srgbClr val="C00000"/>
                </a:solidFill>
              </a:rPr>
              <a:t>Welcome to our clinic!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36D24-2B22-9C32-0746-F7B2C4A47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9232" y="4437112"/>
            <a:ext cx="2336304" cy="1752600"/>
          </a:xfrm>
        </p:spPr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F58697-86BB-9DD6-F687-F279A99D8C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4089178"/>
            <a:ext cx="3563496" cy="244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0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0BB29-7FC0-C7B4-A65C-7CB4F9C85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161" y="639193"/>
            <a:ext cx="2678858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Meet them...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C4721C-DD52-BF99-7CF6-0C5F5847AA9C}"/>
              </a:ext>
            </a:extLst>
          </p:cNvPr>
          <p:cNvSpPr txBox="1"/>
          <p:nvPr/>
        </p:nvSpPr>
        <p:spPr>
          <a:xfrm>
            <a:off x="479161" y="4631161"/>
            <a:ext cx="2678858" cy="1559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i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Dr. Karoon Samikian</a:t>
            </a:r>
          </a:p>
        </p:txBody>
      </p:sp>
      <p:sp>
        <p:nvSpPr>
          <p:cNvPr id="9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4409267"/>
            <a:ext cx="2441321" cy="18288"/>
          </a:xfrm>
          <a:custGeom>
            <a:avLst/>
            <a:gdLst>
              <a:gd name="csX0" fmla="*/ 0 w 2441321"/>
              <a:gd name="csY0" fmla="*/ 0 h 18288"/>
              <a:gd name="csX1" fmla="*/ 585917 w 2441321"/>
              <a:gd name="csY1" fmla="*/ 0 h 18288"/>
              <a:gd name="csX2" fmla="*/ 1196247 w 2441321"/>
              <a:gd name="csY2" fmla="*/ 0 h 18288"/>
              <a:gd name="csX3" fmla="*/ 1806578 w 2441321"/>
              <a:gd name="csY3" fmla="*/ 0 h 18288"/>
              <a:gd name="csX4" fmla="*/ 2441321 w 2441321"/>
              <a:gd name="csY4" fmla="*/ 0 h 18288"/>
              <a:gd name="csX5" fmla="*/ 2441321 w 2441321"/>
              <a:gd name="csY5" fmla="*/ 18288 h 18288"/>
              <a:gd name="csX6" fmla="*/ 1830991 w 2441321"/>
              <a:gd name="csY6" fmla="*/ 18288 h 18288"/>
              <a:gd name="csX7" fmla="*/ 1269487 w 2441321"/>
              <a:gd name="csY7" fmla="*/ 18288 h 18288"/>
              <a:gd name="csX8" fmla="*/ 707983 w 2441321"/>
              <a:gd name="csY8" fmla="*/ 18288 h 18288"/>
              <a:gd name="csX9" fmla="*/ 0 w 2441321"/>
              <a:gd name="csY9" fmla="*/ 18288 h 18288"/>
              <a:gd name="csX10" fmla="*/ 0 w 2441321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uple of women standing in a room&#10;&#10;AI-generated content may be incorrect.">
            <a:extLst>
              <a:ext uri="{FF2B5EF4-FFF2-40B4-BE49-F238E27FC236}">
                <a16:creationId xmlns:a16="http://schemas.microsoft.com/office/drawing/2014/main" id="{6A2487B3-1FD1-FFE9-A9B2-A39D2A35EF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9" t="3737" r="12201" b="35981"/>
          <a:stretch>
            <a:fillRect/>
          </a:stretch>
        </p:blipFill>
        <p:spPr>
          <a:xfrm>
            <a:off x="3618127" y="640080"/>
            <a:ext cx="5156151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7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A21B4-EFB5-29ED-066D-3713203E0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741391"/>
            <a:ext cx="2591866" cy="1616203"/>
          </a:xfrm>
        </p:spPr>
        <p:txBody>
          <a:bodyPr anchor="b">
            <a:normAutofit/>
          </a:bodyPr>
          <a:lstStyle/>
          <a:p>
            <a:r>
              <a:rPr lang="en-CA" sz="3600" dirty="0"/>
              <a:t>Meet them…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AD7F7-75B0-F4AF-7552-684E3CAAA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533476"/>
            <a:ext cx="3600399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CA" sz="1700" b="1" i="1" dirty="0"/>
          </a:p>
          <a:p>
            <a:pPr marL="0" indent="0">
              <a:buNone/>
            </a:pPr>
            <a:endParaRPr lang="en-CA" sz="1700" b="1" i="1" dirty="0"/>
          </a:p>
          <a:p>
            <a:pPr marL="0" indent="0">
              <a:buNone/>
            </a:pPr>
            <a:endParaRPr lang="en-CA" sz="1700" b="1" i="1" dirty="0"/>
          </a:p>
          <a:p>
            <a:pPr marL="0" indent="0">
              <a:buNone/>
            </a:pPr>
            <a:r>
              <a:rPr lang="en-CA" sz="1700" b="1" i="1" dirty="0"/>
              <a:t> </a:t>
            </a:r>
            <a:r>
              <a:rPr lang="en-CA" b="1" i="1" dirty="0"/>
              <a:t>Dr. Tara Wakefield</a:t>
            </a:r>
          </a:p>
          <a:p>
            <a:endParaRPr lang="en-CA" sz="1700" dirty="0"/>
          </a:p>
        </p:txBody>
      </p:sp>
      <p:pic>
        <p:nvPicPr>
          <p:cNvPr id="5" name="Picture 4" descr="A person with purple hair wearing glasses&#10;&#10;AI-generated content may be incorrect.">
            <a:extLst>
              <a:ext uri="{FF2B5EF4-FFF2-40B4-BE49-F238E27FC236}">
                <a16:creationId xmlns:a16="http://schemas.microsoft.com/office/drawing/2014/main" id="{B7C5FD85-1B60-B92C-36AF-F2565DABA7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9"/>
          <a:stretch>
            <a:fillRect/>
          </a:stretch>
        </p:blipFill>
        <p:spPr>
          <a:xfrm>
            <a:off x="3984777" y="741391"/>
            <a:ext cx="4303963" cy="5384528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051478" y="0"/>
            <a:ext cx="92522" cy="6858000"/>
            <a:chOff x="12068638" y="0"/>
            <a:chExt cx="123362" cy="685800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990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72088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060E29-113E-DF78-C763-02B52BF30FC4}"/>
              </a:ext>
            </a:extLst>
          </p:cNvPr>
          <p:cNvSpPr txBox="1"/>
          <p:nvPr/>
        </p:nvSpPr>
        <p:spPr>
          <a:xfrm>
            <a:off x="503325" y="1988840"/>
            <a:ext cx="3465438" cy="2645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NURSE PRACTITIONER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JENNIFER REVELL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9A5F42-F7DA-B5A6-15CA-74442BACE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954689" y="982327"/>
            <a:ext cx="3706710" cy="48933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3927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48" y="0"/>
            <a:ext cx="9144000" cy="51345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134570"/>
            <a:ext cx="9144000" cy="182282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en-US" sz="3600" b="1" spc="5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Inaugural Golf Tournament</a:t>
            </a:r>
          </a:p>
          <a:p>
            <a:pPr algn="ctr"/>
            <a:r>
              <a:rPr lang="en-US" sz="3600" b="1" spc="5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Fundraiser for SLDMC</a:t>
            </a:r>
          </a:p>
          <a:p>
            <a:pPr algn="ctr"/>
            <a:r>
              <a:rPr lang="en-US" sz="3600" b="1" spc="50" dirty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Raised $12,000.00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229F51-5673-631A-954A-DDBC8F6BB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89040"/>
            <a:ext cx="3391373" cy="1095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g po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1246" y="0"/>
            <a:ext cx="4801508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rol Tammy Am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4624"/>
            <a:ext cx="8269885" cy="62068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54F02D-5E9D-D95F-515D-825FC96E5016}"/>
              </a:ext>
            </a:extLst>
          </p:cNvPr>
          <p:cNvSpPr txBox="1"/>
          <p:nvPr/>
        </p:nvSpPr>
        <p:spPr>
          <a:xfrm flipH="1">
            <a:off x="2483767" y="6209819"/>
            <a:ext cx="43204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/>
              <a:t>Volunteers Rock!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2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0778" y="503253"/>
            <a:ext cx="9144000" cy="58514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4D7DD4-A719-99AF-A8A1-CF9632556F76}"/>
              </a:ext>
            </a:extLst>
          </p:cNvPr>
          <p:cNvSpPr txBox="1"/>
          <p:nvPr/>
        </p:nvSpPr>
        <p:spPr>
          <a:xfrm>
            <a:off x="1619672" y="5301208"/>
            <a:ext cx="5976664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4000" b="1" dirty="0"/>
              <a:t>“We’re here for the view…”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lk about team w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94188"/>
            <a:ext cx="9144000" cy="32696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E9B60AF-1FE2-050A-3035-B6417B278F9E}"/>
              </a:ext>
            </a:extLst>
          </p:cNvPr>
          <p:cNvSpPr txBox="1"/>
          <p:nvPr/>
        </p:nvSpPr>
        <p:spPr>
          <a:xfrm>
            <a:off x="1475656" y="5229200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000" b="1" dirty="0"/>
              <a:t>  The epitome of teamwork!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 Mortgage Professionals.JPG"/>
          <p:cNvPicPr>
            <a:picLocks noChangeAspect="1"/>
          </p:cNvPicPr>
          <p:nvPr/>
        </p:nvPicPr>
        <p:blipFill>
          <a:blip r:embed="rId2" cstate="print"/>
          <a:srcRect l="5900" t="1" r="8263" b="3269"/>
          <a:stretch>
            <a:fillRect/>
          </a:stretch>
        </p:blipFill>
        <p:spPr>
          <a:xfrm>
            <a:off x="0" y="764704"/>
            <a:ext cx="9327645" cy="5904656"/>
          </a:xfrm>
          <a:prstGeom prst="rect">
            <a:avLst/>
          </a:prstGeom>
        </p:spPr>
      </p:pic>
      <p:pic>
        <p:nvPicPr>
          <p:cNvPr id="6" name="Graphic 5" descr="Chat bubble outline">
            <a:extLst>
              <a:ext uri="{FF2B5EF4-FFF2-40B4-BE49-F238E27FC236}">
                <a16:creationId xmlns:a16="http://schemas.microsoft.com/office/drawing/2014/main" id="{403B9FCA-72F3-9EE4-99B0-D8BA928CA6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4800" y="2971800"/>
            <a:ext cx="914400" cy="914400"/>
          </a:xfrm>
          <a:prstGeom prst="rect">
            <a:avLst/>
          </a:prstGeom>
        </p:spPr>
      </p:pic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A4636022-6581-55F7-5064-F3163D925EB3}"/>
              </a:ext>
            </a:extLst>
          </p:cNvPr>
          <p:cNvSpPr/>
          <p:nvPr/>
        </p:nvSpPr>
        <p:spPr>
          <a:xfrm>
            <a:off x="2004864" y="476672"/>
            <a:ext cx="3024336" cy="1728192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/>
              <a:t>Give me the ball.</a:t>
            </a:r>
          </a:p>
          <a:p>
            <a:pPr algn="ctr"/>
            <a:r>
              <a:rPr lang="en-CA" sz="2400" b="1" dirty="0"/>
              <a:t> I  can do it.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B68CC90-43CC-9897-1BF0-8810C3F6F1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794963"/>
              </p:ext>
            </p:extLst>
          </p:nvPr>
        </p:nvGraphicFramePr>
        <p:xfrm>
          <a:off x="365125" y="95250"/>
          <a:ext cx="8916988" cy="668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2" imgW="4456176" imgH="3342345" progId="PowerPoint.Slide.12">
                  <p:embed/>
                </p:oleObj>
              </mc:Choice>
              <mc:Fallback>
                <p:oleObj name="Slide" r:id="rId2" imgW="4456176" imgH="3342345" progId="PowerPoint.Slide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B68CC90-43CC-9897-1BF0-8810C3F6F1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5125" y="95250"/>
                        <a:ext cx="8916988" cy="6686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212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4F6F641-A38E-276F-AEC9-91E82D1909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5934326"/>
              </p:ext>
            </p:extLst>
          </p:nvPr>
        </p:nvGraphicFramePr>
        <p:xfrm>
          <a:off x="-1059" y="0"/>
          <a:ext cx="9204565" cy="69026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2" imgW="4570340" imgH="3427372" progId="PowerPoint.Slide.12">
                  <p:embed/>
                </p:oleObj>
              </mc:Choice>
              <mc:Fallback>
                <p:oleObj name="Slide" r:id="rId2" imgW="4570340" imgH="3427372" progId="PowerPoint.Slide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4F6F641-A38E-276F-AEC9-91E82D1909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059" y="0"/>
                        <a:ext cx="9204565" cy="69026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393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tegy discus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60778"/>
            <a:ext cx="9144000" cy="51364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15A588-E102-D563-E70E-A9BD85B91E10}"/>
              </a:ext>
            </a:extLst>
          </p:cNvPr>
          <p:cNvSpPr txBox="1"/>
          <p:nvPr/>
        </p:nvSpPr>
        <p:spPr>
          <a:xfrm>
            <a:off x="1835696" y="4941168"/>
            <a:ext cx="6048672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CA" sz="3200" b="1" dirty="0"/>
              <a:t>Winning team strategy meeting.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2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02685"/>
            <a:ext cx="9144000" cy="51364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F6443A-64AD-C39E-2529-6C04AF197361}"/>
              </a:ext>
            </a:extLst>
          </p:cNvPr>
          <p:cNvSpPr txBox="1"/>
          <p:nvPr/>
        </p:nvSpPr>
        <p:spPr>
          <a:xfrm>
            <a:off x="1691680" y="5324165"/>
            <a:ext cx="576064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CA" sz="2800" b="1" dirty="0"/>
              <a:t>Treats for the course, compliments of</a:t>
            </a:r>
          </a:p>
          <a:p>
            <a:r>
              <a:rPr lang="en-CA" sz="2800" b="1" dirty="0"/>
              <a:t> St. Lawrence District Medical Centre.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ose somethin.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7693" y="764704"/>
            <a:ext cx="9144000" cy="5136444"/>
          </a:xfrm>
          <a:prstGeom prst="rect">
            <a:avLst/>
          </a:prstGeom>
        </p:spPr>
      </p:pic>
      <p:sp>
        <p:nvSpPr>
          <p:cNvPr id="4" name="Half Frame 3">
            <a:extLst>
              <a:ext uri="{FF2B5EF4-FFF2-40B4-BE49-F238E27FC236}">
                <a16:creationId xmlns:a16="http://schemas.microsoft.com/office/drawing/2014/main" id="{CADDA64C-48C7-620E-ED64-C0255531C5CA}"/>
              </a:ext>
            </a:extLst>
          </p:cNvPr>
          <p:cNvSpPr/>
          <p:nvPr/>
        </p:nvSpPr>
        <p:spPr>
          <a:xfrm>
            <a:off x="6444208" y="4941168"/>
            <a:ext cx="432048" cy="1355105"/>
          </a:xfrm>
          <a:prstGeom prst="half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E020FD-D571-DA71-BE08-A4A33A73A236}"/>
              </a:ext>
            </a:extLst>
          </p:cNvPr>
          <p:cNvSpPr txBox="1"/>
          <p:nvPr/>
        </p:nvSpPr>
        <p:spPr>
          <a:xfrm>
            <a:off x="4175956" y="3717032"/>
            <a:ext cx="4536504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CA" sz="4400" b="1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Next ball washing          station just ahead.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309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4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t="10639" r="8632"/>
          <a:stretch>
            <a:fillRect/>
          </a:stretch>
        </p:blipFill>
        <p:spPr>
          <a:xfrm>
            <a:off x="0" y="0"/>
            <a:ext cx="9305908" cy="51125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1E485D-B6BB-C5F3-7C33-A586C23814EC}"/>
              </a:ext>
            </a:extLst>
          </p:cNvPr>
          <p:cNvSpPr txBox="1"/>
          <p:nvPr/>
        </p:nvSpPr>
        <p:spPr>
          <a:xfrm>
            <a:off x="-108520" y="5112568"/>
            <a:ext cx="9414428" cy="156966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“Thank you for coming.  Thank you to our hosts, Smuggler’s Glen.</a:t>
            </a:r>
          </a:p>
          <a:p>
            <a:pPr algn="ctr"/>
            <a:r>
              <a:rPr lang="en-CA" sz="2400" b="1" dirty="0"/>
              <a:t> It’s been a great day, raising money for the Centre.”  </a:t>
            </a:r>
          </a:p>
          <a:p>
            <a:pPr algn="ctr"/>
            <a:r>
              <a:rPr lang="en-CA" sz="2400" b="1" dirty="0"/>
              <a:t>Next year -Thursday, September 23</a:t>
            </a:r>
            <a:r>
              <a:rPr lang="en-CA" sz="2400" b="1" baseline="30000" dirty="0"/>
              <a:t>rd</a:t>
            </a:r>
            <a:r>
              <a:rPr lang="en-CA" sz="2400" b="1" dirty="0"/>
              <a:t>, 2027  </a:t>
            </a:r>
          </a:p>
          <a:p>
            <a:pPr algn="ctr"/>
            <a:r>
              <a:rPr lang="en-CA" sz="2400" b="1" dirty="0"/>
              <a:t>Mark your calendars.  Plan to play.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F3769F-D1E9-8714-7220-6D72C2B7BF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5" t="-1" r="-1" b="25365"/>
          <a:stretch>
            <a:fillRect/>
          </a:stretch>
        </p:blipFill>
        <p:spPr>
          <a:xfrm>
            <a:off x="1907704" y="-139473"/>
            <a:ext cx="5143500" cy="50851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9477C1-7CCC-9FD8-0070-A860F0EB9849}"/>
              </a:ext>
            </a:extLst>
          </p:cNvPr>
          <p:cNvSpPr txBox="1"/>
          <p:nvPr/>
        </p:nvSpPr>
        <p:spPr>
          <a:xfrm>
            <a:off x="108150" y="4911018"/>
            <a:ext cx="89277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>
                <a:solidFill>
                  <a:srgbClr val="0070C0"/>
                </a:solidFill>
              </a:rPr>
              <a:t>While we were golfing, Thornbusch Landscaping was here</a:t>
            </a:r>
          </a:p>
          <a:p>
            <a:r>
              <a:rPr lang="en-CA" sz="2800" b="1" dirty="0">
                <a:solidFill>
                  <a:srgbClr val="0070C0"/>
                </a:solidFill>
              </a:rPr>
              <a:t> donating time and materials to restore the south entrance</a:t>
            </a:r>
          </a:p>
          <a:p>
            <a:r>
              <a:rPr lang="en-CA" sz="2800" b="1" dirty="0">
                <a:solidFill>
                  <a:srgbClr val="0070C0"/>
                </a:solidFill>
              </a:rPr>
              <a:t> step and walkway!  Thankyou Paul.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C6B3EC-928C-E988-C2AE-791D20E33D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5805264"/>
            <a:ext cx="2801310" cy="936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50922C-EEF2-33CD-59C7-6D225E86D8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0" y="0"/>
            <a:ext cx="90232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92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70862D-B83D-ACF8-4164-F2E23AD3CF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8" y="0"/>
            <a:ext cx="9082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31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y be an image of text that says 'COVID VACCINES MI LANSDOWNE PHARMASAVE'">
            <a:extLst>
              <a:ext uri="{FF2B5EF4-FFF2-40B4-BE49-F238E27FC236}">
                <a16:creationId xmlns:a16="http://schemas.microsoft.com/office/drawing/2014/main" id="{9EEC2975-C2C2-9E18-1082-2B89627395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4473" y="857250"/>
            <a:ext cx="61350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39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42A31-EB98-E96A-F536-018ABB2F7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9796" y="836712"/>
            <a:ext cx="7772400" cy="1470025"/>
          </a:xfrm>
        </p:spPr>
        <p:txBody>
          <a:bodyPr>
            <a:normAutofit/>
          </a:bodyPr>
          <a:lstStyle/>
          <a:p>
            <a:r>
              <a:rPr lang="en-CA" sz="4800" dirty="0">
                <a:solidFill>
                  <a:srgbClr val="C00000"/>
                </a:solidFill>
              </a:rPr>
              <a:t>Ask For A Referral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C0B40C-91C0-5712-7152-BCA1B9A2D3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604" y="2492896"/>
            <a:ext cx="7128792" cy="3312368"/>
          </a:xfrm>
        </p:spPr>
        <p:txBody>
          <a:bodyPr>
            <a:noAutofit/>
          </a:bodyPr>
          <a:lstStyle/>
          <a:p>
            <a:pPr algn="just"/>
            <a:r>
              <a:rPr lang="en-CA" sz="4000" dirty="0">
                <a:solidFill>
                  <a:srgbClr val="C00000"/>
                </a:solidFill>
              </a:rPr>
              <a:t>As a patient of the SLDMC you have access to a variety of allied health services delivered on site by the Upper Canada Family Health Team</a:t>
            </a:r>
          </a:p>
        </p:txBody>
      </p:sp>
    </p:spTree>
    <p:extLst>
      <p:ext uri="{BB962C8B-B14F-4D97-AF65-F5344CB8AC3E}">
        <p14:creationId xmlns:p14="http://schemas.microsoft.com/office/powerpoint/2010/main" val="239430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8D36F3-6973-A770-23E2-7F167FF5A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2304256"/>
          </a:xfrm>
        </p:spPr>
        <p:txBody>
          <a:bodyPr>
            <a:normAutofit fontScale="90000"/>
          </a:bodyPr>
          <a:lstStyle/>
          <a:p>
            <a:br>
              <a:rPr lang="en-CA" sz="2200" dirty="0"/>
            </a:br>
            <a:br>
              <a:rPr lang="en-CA" sz="2200" dirty="0"/>
            </a:br>
            <a:r>
              <a:rPr lang="en-CA" sz="2800" dirty="0"/>
              <a:t>UPPER CANADA Family Health Team </a:t>
            </a:r>
            <a:br>
              <a:rPr lang="en-CA" sz="2800" dirty="0"/>
            </a:br>
            <a:r>
              <a:rPr lang="en-CA" sz="2800" dirty="0"/>
              <a:t>Services delivered on site.</a:t>
            </a:r>
            <a:br>
              <a:rPr lang="en-CA" sz="2800" dirty="0"/>
            </a:br>
            <a:br>
              <a:rPr lang="en-CA" sz="2700" dirty="0"/>
            </a:br>
            <a:r>
              <a:rPr lang="en-CA" sz="3600" dirty="0"/>
              <a:t>Ask your doctor for a referral to the program</a:t>
            </a:r>
            <a:r>
              <a:rPr lang="en-CA" sz="2200" dirty="0"/>
              <a:t>.</a:t>
            </a:r>
            <a:br>
              <a:rPr lang="en-CA" sz="2200" dirty="0"/>
            </a:br>
            <a:endParaRPr lang="en-CA" sz="2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FF6E6F-E36E-0771-26CB-3F1531CA9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573016"/>
            <a:ext cx="8363272" cy="2664296"/>
          </a:xfrm>
        </p:spPr>
        <p:txBody>
          <a:bodyPr>
            <a:normAutofit fontScale="95000"/>
          </a:bodyPr>
          <a:lstStyle/>
          <a:p>
            <a:r>
              <a:rPr lang="en-CA" sz="3600" dirty="0"/>
              <a:t>Preventative Care: cervical cancer screening, Ontario Breast Cancer Screening Program referral information, colon cancer screening kits.</a:t>
            </a:r>
          </a:p>
        </p:txBody>
      </p:sp>
    </p:spTree>
    <p:extLst>
      <p:ext uri="{BB962C8B-B14F-4D97-AF65-F5344CB8AC3E}">
        <p14:creationId xmlns:p14="http://schemas.microsoft.com/office/powerpoint/2010/main" val="1581238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29A58-3FFD-E554-303C-F52CC8BA5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0C3C17-4E35-3493-5744-6A0E9AAE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2304256"/>
          </a:xfrm>
        </p:spPr>
        <p:txBody>
          <a:bodyPr>
            <a:normAutofit/>
          </a:bodyPr>
          <a:lstStyle/>
          <a:p>
            <a:r>
              <a:rPr lang="en-CA" sz="2400" dirty="0"/>
              <a:t>UPPER CANADA Family Health Team</a:t>
            </a:r>
            <a:br>
              <a:rPr lang="en-CA" sz="2400" dirty="0"/>
            </a:br>
            <a:r>
              <a:rPr lang="en-CA" sz="2400" dirty="0"/>
              <a:t> Services delivered on site.</a:t>
            </a:r>
            <a:br>
              <a:rPr lang="en-CA" sz="2400" dirty="0"/>
            </a:br>
            <a:br>
              <a:rPr lang="en-CA" sz="2400" dirty="0"/>
            </a:br>
            <a:r>
              <a:rPr lang="en-CA" sz="3200" dirty="0"/>
              <a:t>Ask your doctor for a referral to the program.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922104-45FB-AEEC-32DF-C3AABB314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140968"/>
            <a:ext cx="8229600" cy="2304256"/>
          </a:xfrm>
        </p:spPr>
        <p:txBody>
          <a:bodyPr/>
          <a:lstStyle/>
          <a:p>
            <a:r>
              <a:rPr lang="en-CA" dirty="0"/>
              <a:t>Dietitian: nutritional support for chronic disease management, weight loss, eating on a budget, recipes, label reading, digestive concerns, and more!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7138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5FC86-E084-D5EA-49F8-E46372ECE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B024E3-8D1E-25B9-42F6-6BBBE8F5B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764704"/>
            <a:ext cx="8568952" cy="2304256"/>
          </a:xfrm>
        </p:spPr>
        <p:txBody>
          <a:bodyPr>
            <a:normAutofit/>
          </a:bodyPr>
          <a:lstStyle/>
          <a:p>
            <a:br>
              <a:rPr lang="en-CA" sz="2200" dirty="0"/>
            </a:br>
            <a:br>
              <a:rPr lang="en-CA" sz="2200" dirty="0"/>
            </a:br>
            <a:br>
              <a:rPr lang="en-CA" sz="2200" dirty="0"/>
            </a:br>
            <a:br>
              <a:rPr lang="en-CA" sz="2200" dirty="0"/>
            </a:br>
            <a:endParaRPr lang="en-CA" sz="2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495B35-D650-DD75-B728-D5F1699E6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81804"/>
            <a:ext cx="8229600" cy="2621874"/>
          </a:xfrm>
        </p:spPr>
        <p:txBody>
          <a:bodyPr/>
          <a:lstStyle/>
          <a:p>
            <a:r>
              <a:rPr lang="en-CA" dirty="0"/>
              <a:t>Smoking Cessation: support for those &gt;18yr to quit smoking with the use of nicotine replacement therapies, medications, and supportive counselling for other smoking cessation strategies.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D9672C-6143-35ED-4A75-B6FC7E3ABC9F}"/>
              </a:ext>
            </a:extLst>
          </p:cNvPr>
          <p:cNvSpPr txBox="1"/>
          <p:nvPr/>
        </p:nvSpPr>
        <p:spPr>
          <a:xfrm>
            <a:off x="611560" y="751860"/>
            <a:ext cx="7704856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400" dirty="0"/>
              <a:t>UPPER CANADA Family Health Team </a:t>
            </a:r>
          </a:p>
          <a:p>
            <a:pPr algn="ctr"/>
            <a:r>
              <a:rPr lang="en-CA" sz="2400" dirty="0"/>
              <a:t>Services delivered on site.</a:t>
            </a:r>
          </a:p>
          <a:p>
            <a:pPr algn="ctr"/>
            <a:endParaRPr lang="en-CA" sz="2700" dirty="0"/>
          </a:p>
          <a:p>
            <a:pPr algn="ctr"/>
            <a:r>
              <a:rPr lang="en-CA" sz="3200" dirty="0"/>
              <a:t>Ask your doctor for a referral to the program.</a:t>
            </a:r>
          </a:p>
        </p:txBody>
      </p:sp>
    </p:spTree>
    <p:extLst>
      <p:ext uri="{BB962C8B-B14F-4D97-AF65-F5344CB8AC3E}">
        <p14:creationId xmlns:p14="http://schemas.microsoft.com/office/powerpoint/2010/main" val="317900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43D56-44FB-DCA6-9410-4957A2388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9DF8EF-C948-B768-E7D3-A7DF1814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2592288"/>
          </a:xfrm>
        </p:spPr>
        <p:txBody>
          <a:bodyPr>
            <a:normAutofit/>
          </a:bodyPr>
          <a:lstStyle/>
          <a:p>
            <a:r>
              <a:rPr lang="en-CA" sz="2200" dirty="0"/>
              <a:t>UPPER CANADA Family Health Team</a:t>
            </a:r>
            <a:br>
              <a:rPr lang="en-CA" sz="2200" dirty="0"/>
            </a:br>
            <a:r>
              <a:rPr lang="en-CA" sz="2200" dirty="0"/>
              <a:t> Services delivered on site.</a:t>
            </a:r>
            <a:br>
              <a:rPr lang="en-CA" sz="2200" dirty="0"/>
            </a:br>
            <a:br>
              <a:rPr lang="en-CA" sz="2200" dirty="0"/>
            </a:br>
            <a:r>
              <a:rPr lang="en-CA" sz="3200" dirty="0"/>
              <a:t>Ask your doctor for a referral to the program.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C63123-BD6E-5ED2-27F5-206E82AEF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573016"/>
            <a:ext cx="8229600" cy="2664296"/>
          </a:xfrm>
        </p:spPr>
        <p:txBody>
          <a:bodyPr/>
          <a:lstStyle/>
          <a:p>
            <a:r>
              <a:rPr lang="en-CA" dirty="0"/>
              <a:t>Social Work: individual supportive counselling for mild to moderate mental health challenges including life changes and stressors, anxiety, grief, low mood, sleep difficulties, low self-esteem, depression, etc.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618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B130A7-EBDE-B663-9DD7-6BE0C7E05D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6688" r="9838" b="1065"/>
          <a:stretch>
            <a:fillRect/>
          </a:stretch>
        </p:blipFill>
        <p:spPr>
          <a:xfrm>
            <a:off x="172784" y="548680"/>
            <a:ext cx="8863711" cy="581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49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ight on a wheelchair">
            <a:extLst>
              <a:ext uri="{FF2B5EF4-FFF2-40B4-BE49-F238E27FC236}">
                <a16:creationId xmlns:a16="http://schemas.microsoft.com/office/drawing/2014/main" id="{EB2EDE5E-D021-1CF3-E272-440FE577024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r="19091" b="9091"/>
          <a:stretch>
            <a:fillRect/>
          </a:stretch>
        </p:blipFill>
        <p:spPr>
          <a:xfrm>
            <a:off x="0" y="-171400"/>
            <a:ext cx="9143980" cy="685799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7601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49462E-677B-B16F-C7A1-39AA83E64D75}"/>
              </a:ext>
            </a:extLst>
          </p:cNvPr>
          <p:cNvSpPr txBox="1"/>
          <p:nvPr/>
        </p:nvSpPr>
        <p:spPr>
          <a:xfrm>
            <a:off x="467544" y="476672"/>
            <a:ext cx="8496944" cy="5700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endParaRPr lang="en-US" b="1" u="none" strike="noStrike" dirty="0">
              <a:effectLst/>
            </a:endParaRP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3600" b="1" u="none" strike="noStrike" dirty="0">
                <a:solidFill>
                  <a:srgbClr val="C00000"/>
                </a:solidFill>
                <a:effectLst/>
              </a:rPr>
              <a:t>Assistive Devices Lending Cupboard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3600" b="1" dirty="0">
                <a:solidFill>
                  <a:srgbClr val="C00000"/>
                </a:solidFill>
              </a:rPr>
              <a:t>St. Luke’s Leeds Anglican Church</a:t>
            </a:r>
          </a:p>
          <a:p>
            <a:pPr algn="ctr">
              <a:lnSpc>
                <a:spcPct val="90000"/>
              </a:lnSpc>
              <a:spcBef>
                <a:spcPts val="600"/>
              </a:spcBef>
            </a:pPr>
            <a:r>
              <a:rPr lang="en-US" sz="3600" b="1" dirty="0">
                <a:solidFill>
                  <a:srgbClr val="C00000"/>
                </a:solidFill>
              </a:rPr>
              <a:t>18 Main St., Elgin</a:t>
            </a:r>
          </a:p>
          <a:p>
            <a:pPr>
              <a:lnSpc>
                <a:spcPct val="90000"/>
              </a:lnSpc>
              <a:spcBef>
                <a:spcPts val="900"/>
              </a:spcBef>
              <a:spcAft>
                <a:spcPts val="1200"/>
              </a:spcAft>
            </a:pPr>
            <a:r>
              <a:rPr lang="en-US" sz="3200" b="1" u="none" strike="noStrike" dirty="0">
                <a:solidFill>
                  <a:srgbClr val="C00000"/>
                </a:solidFill>
                <a:effectLst/>
              </a:rPr>
              <a:t>Access to walkers, canes, commodes, bath seats, and more at no cost. </a:t>
            </a:r>
          </a:p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3200" b="1" u="none" strike="noStrike" dirty="0">
                <a:solidFill>
                  <a:srgbClr val="C00000"/>
                </a:solidFill>
                <a:effectLst/>
              </a:rPr>
              <a:t>Phone: 613-507-3311 (Parish Office) or </a:t>
            </a:r>
          </a:p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3200" b="1" u="none" strike="noStrike" dirty="0">
                <a:solidFill>
                  <a:srgbClr val="C00000"/>
                </a:solidFill>
                <a:effectLst/>
              </a:rPr>
              <a:t>613-540-1684 (Cupboard Co-</a:t>
            </a:r>
            <a:r>
              <a:rPr lang="en-US" sz="3200" b="1" u="none" strike="noStrike" dirty="0" err="1">
                <a:solidFill>
                  <a:srgbClr val="C00000"/>
                </a:solidFill>
                <a:effectLst/>
              </a:rPr>
              <a:t>ordintor</a:t>
            </a:r>
            <a:r>
              <a:rPr lang="en-US" sz="3200" b="1" u="none" strike="noStrike" dirty="0">
                <a:solidFill>
                  <a:srgbClr val="C00000"/>
                </a:solidFill>
                <a:effectLst/>
              </a:rPr>
              <a:t>).</a:t>
            </a:r>
          </a:p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3200" b="1" u="none" strike="noStrike" dirty="0">
                <a:solidFill>
                  <a:srgbClr val="C00000"/>
                </a:solidFill>
                <a:effectLst/>
              </a:rPr>
              <a:t>Website: </a:t>
            </a:r>
            <a:r>
              <a:rPr lang="en-US" sz="3200" b="1" u="none" strike="noStrike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St. Luke's Leeds Anglican Church</a:t>
            </a:r>
            <a:endParaRPr lang="en-US" sz="3200" b="1" u="none" strike="noStrike" dirty="0"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1627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92696"/>
            <a:ext cx="882047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>
                <a:solidFill>
                  <a:schemeClr val="accent2"/>
                </a:solidFill>
              </a:rPr>
              <a:t>Excuse the state of our donor wall…</a:t>
            </a:r>
          </a:p>
          <a:p>
            <a:endParaRPr lang="en-CA" sz="4400" b="1" dirty="0">
              <a:solidFill>
                <a:schemeClr val="accent2"/>
              </a:solidFill>
            </a:endParaRPr>
          </a:p>
          <a:p>
            <a:r>
              <a:rPr lang="en-CA" sz="4400" b="1" dirty="0">
                <a:solidFill>
                  <a:schemeClr val="accent2"/>
                </a:solidFill>
              </a:rPr>
              <a:t>We will be reinstalling our plaques</a:t>
            </a:r>
          </a:p>
          <a:p>
            <a:r>
              <a:rPr lang="en-CA" sz="4400" b="1" dirty="0">
                <a:solidFill>
                  <a:schemeClr val="accent2"/>
                </a:solidFill>
              </a:rPr>
              <a:t>and making room to acknowledge</a:t>
            </a:r>
          </a:p>
          <a:p>
            <a:r>
              <a:rPr lang="en-CA" sz="4400" b="1" dirty="0">
                <a:solidFill>
                  <a:schemeClr val="accent2"/>
                </a:solidFill>
              </a:rPr>
              <a:t>many new donors.  Thank you so much for making space for plaques an issue!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B58DEA-7BEF-2335-DED7-656A3630E74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-243408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CDBBBF-18FD-7B40-AC30-FEBFD3AE03A7}"/>
              </a:ext>
            </a:extLst>
          </p:cNvPr>
          <p:cNvSpPr txBox="1"/>
          <p:nvPr/>
        </p:nvSpPr>
        <p:spPr>
          <a:xfrm>
            <a:off x="1330733" y="4152568"/>
            <a:ext cx="7524836" cy="230832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CA" sz="3600" b="1" dirty="0">
                <a:solidFill>
                  <a:schemeClr val="bg1"/>
                </a:solidFill>
              </a:rPr>
              <a:t>Pardon the state of our donor wall, we are currently adjusting to make room for additional donor plaques.  What a wonderful issue to have!</a:t>
            </a:r>
          </a:p>
        </p:txBody>
      </p:sp>
    </p:spTree>
    <p:extLst>
      <p:ext uri="{BB962C8B-B14F-4D97-AF65-F5344CB8AC3E}">
        <p14:creationId xmlns:p14="http://schemas.microsoft.com/office/powerpoint/2010/main" val="3528888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70071-ABD0-2DB3-B99C-2D185A163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C00000"/>
                </a:solidFill>
              </a:rPr>
              <a:t> 50/50 LOTTERY</a:t>
            </a:r>
            <a:br>
              <a:rPr lang="en-CA" b="1" dirty="0">
                <a:solidFill>
                  <a:srgbClr val="C00000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RAFFLE </a:t>
            </a:r>
            <a:br>
              <a:rPr lang="en-CA" b="1" dirty="0">
                <a:solidFill>
                  <a:srgbClr val="C00000"/>
                </a:solidFill>
              </a:rPr>
            </a:br>
            <a:r>
              <a:rPr lang="en-CA" b="1" dirty="0">
                <a:solidFill>
                  <a:srgbClr val="C00000"/>
                </a:solidFill>
              </a:rPr>
              <a:t>October 1- 31, 2026</a:t>
            </a:r>
          </a:p>
        </p:txBody>
      </p:sp>
      <p:pic>
        <p:nvPicPr>
          <p:cNvPr id="4" name="Content Placeholder 3" descr="Raffle Logo">
            <a:extLst>
              <a:ext uri="{FF2B5EF4-FFF2-40B4-BE49-F238E27FC236}">
                <a16:creationId xmlns:a16="http://schemas.microsoft.com/office/drawing/2014/main" id="{C8361A1C-4FA9-E30F-ADC4-E04D2E607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6124" y="2332037"/>
            <a:ext cx="8051752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91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>
        <p:push dir="u"/>
      </p:transition>
    </mc:Choice>
    <mc:Fallback xmlns="">
      <p:transition spd="slow" advClick="0" advTm="10000">
        <p:push dir="u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Clinic Slides Aug 4</Template>
  <TotalTime>116</TotalTime>
  <Words>533</Words>
  <Application>Microsoft Office PowerPoint</Application>
  <PresentationFormat>On-screen Show (4:3)</PresentationFormat>
  <Paragraphs>62</Paragraphs>
  <Slides>30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Office Theme</vt:lpstr>
      <vt:lpstr>Microsoft PowerPoint Slide</vt:lpstr>
      <vt:lpstr>Welcome to our clinic!</vt:lpstr>
      <vt:lpstr>PowerPoint Presentation</vt:lpstr>
      <vt:lpstr>Meet them...</vt:lpstr>
      <vt:lpstr>Meet them…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Ask For A Referral</vt:lpstr>
      <vt:lpstr>  UPPER CANADA Family Health Team  Services delivered on site.  Ask your doctor for a referral to the program. </vt:lpstr>
      <vt:lpstr>UPPER CANADA Family Health Team  Services delivered on site.  Ask your doctor for a referral to the program.</vt:lpstr>
      <vt:lpstr>    </vt:lpstr>
      <vt:lpstr>UPPER CANADA Family Health Team  Services delivered on site.  Ask your doctor for a referral to the program.</vt:lpstr>
      <vt:lpstr>PowerPoint Presentation</vt:lpstr>
      <vt:lpstr>PowerPoint Presentation</vt:lpstr>
      <vt:lpstr>PowerPoint Presentation</vt:lpstr>
      <vt:lpstr> 50/50 LOTTERY RAFFLE  October 1- 31, 2026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our clinic!</dc:title>
  <dc:creator>Heather Cross</dc:creator>
  <cp:lastModifiedBy>Heather Cross</cp:lastModifiedBy>
  <cp:revision>4</cp:revision>
  <dcterms:created xsi:type="dcterms:W3CDTF">2026-08-16T04:27:48Z</dcterms:created>
  <dcterms:modified xsi:type="dcterms:W3CDTF">2026-10-14T15:42:59Z</dcterms:modified>
</cp:coreProperties>
</file>